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75" d="100"/>
          <a:sy n="75" d="100"/>
        </p:scale>
        <p:origin x="19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ableStyles" Target="tableStyle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7EA50B-1C38-4306-94AC-45E9AC951D12}"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127D96-E88E-4CF1-B6DE-EAD1BC7E2F23}" type="slidenum">
              <a:rPr lang="en-US" smtClean="0"/>
              <a:t>‹#›</a:t>
            </a:fld>
            <a:endParaRPr lang="en-US"/>
          </a:p>
        </p:txBody>
      </p:sp>
    </p:spTree>
    <p:extLst>
      <p:ext uri="{BB962C8B-B14F-4D97-AF65-F5344CB8AC3E}">
        <p14:creationId xmlns:p14="http://schemas.microsoft.com/office/powerpoint/2010/main" val="739196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7EA50B-1C38-4306-94AC-45E9AC951D12}"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127D96-E88E-4CF1-B6DE-EAD1BC7E2F23}" type="slidenum">
              <a:rPr lang="en-US" smtClean="0"/>
              <a:t>‹#›</a:t>
            </a:fld>
            <a:endParaRPr lang="en-US"/>
          </a:p>
        </p:txBody>
      </p:sp>
    </p:spTree>
    <p:extLst>
      <p:ext uri="{BB962C8B-B14F-4D97-AF65-F5344CB8AC3E}">
        <p14:creationId xmlns:p14="http://schemas.microsoft.com/office/powerpoint/2010/main" val="14350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7EA50B-1C38-4306-94AC-45E9AC951D12}"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127D96-E88E-4CF1-B6DE-EAD1BC7E2F23}" type="slidenum">
              <a:rPr lang="en-US" smtClean="0"/>
              <a:t>‹#›</a:t>
            </a:fld>
            <a:endParaRPr lang="en-US"/>
          </a:p>
        </p:txBody>
      </p:sp>
    </p:spTree>
    <p:extLst>
      <p:ext uri="{BB962C8B-B14F-4D97-AF65-F5344CB8AC3E}">
        <p14:creationId xmlns:p14="http://schemas.microsoft.com/office/powerpoint/2010/main" val="2975998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7EA50B-1C38-4306-94AC-45E9AC951D12}" type="datetimeFigureOut">
              <a:rPr lang="en-US" smtClean="0"/>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127D96-E88E-4CF1-B6DE-EAD1BC7E2F23}" type="slidenum">
              <a:rPr lang="en-US" smtClean="0"/>
              <a:t>‹#›</a:t>
            </a:fld>
            <a:endParaRPr lang="en-US"/>
          </a:p>
        </p:txBody>
      </p:sp>
    </p:spTree>
    <p:extLst>
      <p:ext uri="{BB962C8B-B14F-4D97-AF65-F5344CB8AC3E}">
        <p14:creationId xmlns:p14="http://schemas.microsoft.com/office/powerpoint/2010/main" val="2449618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7EA50B-1C38-4306-94AC-45E9AC951D12}" type="datetimeFigureOut">
              <a:rPr lang="en-US" smtClean="0"/>
              <a:t>12/7/2020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127D96-E88E-4CF1-B6DE-EAD1BC7E2F23}" type="slidenum">
              <a:rPr lang="en-US" smtClean="0"/>
              <a:t>‹#›</a:t>
            </a:fld>
            <a:endParaRPr lang="en-US"/>
          </a:p>
        </p:txBody>
      </p:sp>
    </p:spTree>
    <p:extLst>
      <p:ext uri="{BB962C8B-B14F-4D97-AF65-F5344CB8AC3E}">
        <p14:creationId xmlns:p14="http://schemas.microsoft.com/office/powerpoint/2010/main" val="2318895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7EA50B-1C38-4306-94AC-45E9AC951D12}" type="datetimeFigureOut">
              <a:rPr lang="en-US" smtClean="0"/>
              <a:t>12/7/2020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127D96-E88E-4CF1-B6DE-EAD1BC7E2F23}" type="slidenum">
              <a:rPr lang="en-US" smtClean="0"/>
              <a:t>‹#›</a:t>
            </a:fld>
            <a:endParaRPr lang="en-US"/>
          </a:p>
        </p:txBody>
      </p:sp>
    </p:spTree>
    <p:extLst>
      <p:ext uri="{BB962C8B-B14F-4D97-AF65-F5344CB8AC3E}">
        <p14:creationId xmlns:p14="http://schemas.microsoft.com/office/powerpoint/2010/main" val="4148316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EA50B-1C38-4306-94AC-45E9AC951D12}" type="datetimeFigureOut">
              <a:rPr lang="en-US" smtClean="0"/>
              <a:t>12/7/2020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127D96-E88E-4CF1-B6DE-EAD1BC7E2F23}" type="slidenum">
              <a:rPr lang="en-US" smtClean="0"/>
              <a:t>‹#›</a:t>
            </a:fld>
            <a:endParaRPr lang="en-US"/>
          </a:p>
        </p:txBody>
      </p:sp>
    </p:spTree>
    <p:extLst>
      <p:ext uri="{BB962C8B-B14F-4D97-AF65-F5344CB8AC3E}">
        <p14:creationId xmlns:p14="http://schemas.microsoft.com/office/powerpoint/2010/main" val="874839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7EA50B-1C38-4306-94AC-45E9AC951D12}" type="datetimeFigureOut">
              <a:rPr lang="en-US" smtClean="0"/>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127D96-E88E-4CF1-B6DE-EAD1BC7E2F23}" type="slidenum">
              <a:rPr lang="en-US" smtClean="0"/>
              <a:t>‹#›</a:t>
            </a:fld>
            <a:endParaRPr lang="en-US"/>
          </a:p>
        </p:txBody>
      </p:sp>
    </p:spTree>
    <p:extLst>
      <p:ext uri="{BB962C8B-B14F-4D97-AF65-F5344CB8AC3E}">
        <p14:creationId xmlns:p14="http://schemas.microsoft.com/office/powerpoint/2010/main" val="864778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7EA50B-1C38-4306-94AC-45E9AC951D12}" type="datetimeFigureOut">
              <a:rPr lang="en-US" smtClean="0"/>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127D96-E88E-4CF1-B6DE-EAD1BC7E2F23}" type="slidenum">
              <a:rPr lang="en-US" smtClean="0"/>
              <a:t>‹#›</a:t>
            </a:fld>
            <a:endParaRPr lang="en-US"/>
          </a:p>
        </p:txBody>
      </p:sp>
    </p:spTree>
    <p:extLst>
      <p:ext uri="{BB962C8B-B14F-4D97-AF65-F5344CB8AC3E}">
        <p14:creationId xmlns:p14="http://schemas.microsoft.com/office/powerpoint/2010/main" val="1988462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7EA50B-1C38-4306-94AC-45E9AC951D12}"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127D96-E88E-4CF1-B6DE-EAD1BC7E2F23}" type="slidenum">
              <a:rPr lang="en-US" smtClean="0"/>
              <a:t>‹#›</a:t>
            </a:fld>
            <a:endParaRPr lang="en-US"/>
          </a:p>
        </p:txBody>
      </p:sp>
    </p:spTree>
    <p:extLst>
      <p:ext uri="{BB962C8B-B14F-4D97-AF65-F5344CB8AC3E}">
        <p14:creationId xmlns:p14="http://schemas.microsoft.com/office/powerpoint/2010/main" val="3138882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7EA50B-1C38-4306-94AC-45E9AC951D12}"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127D96-E88E-4CF1-B6DE-EAD1BC7E2F2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226183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7EA50B-1C38-4306-94AC-45E9AC951D12}"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127D96-E88E-4CF1-B6DE-EAD1BC7E2F23}" type="slidenum">
              <a:rPr lang="en-US" smtClean="0"/>
              <a:t>‹#›</a:t>
            </a:fld>
            <a:endParaRPr lang="en-US"/>
          </a:p>
        </p:txBody>
      </p:sp>
    </p:spTree>
    <p:extLst>
      <p:ext uri="{BB962C8B-B14F-4D97-AF65-F5344CB8AC3E}">
        <p14:creationId xmlns:p14="http://schemas.microsoft.com/office/powerpoint/2010/main" val="12811311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7EA50B-1C38-4306-94AC-45E9AC951D12}"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127D96-E88E-4CF1-B6DE-EAD1BC7E2F2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634025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7EA50B-1C38-4306-94AC-45E9AC951D12}"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127D96-E88E-4CF1-B6DE-EAD1BC7E2F23}" type="slidenum">
              <a:rPr lang="en-US" smtClean="0"/>
              <a:t>‹#›</a:t>
            </a:fld>
            <a:endParaRPr lang="en-US"/>
          </a:p>
        </p:txBody>
      </p:sp>
    </p:spTree>
    <p:extLst>
      <p:ext uri="{BB962C8B-B14F-4D97-AF65-F5344CB8AC3E}">
        <p14:creationId xmlns:p14="http://schemas.microsoft.com/office/powerpoint/2010/main" val="24119006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7EA50B-1C38-4306-94AC-45E9AC951D12}"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127D96-E88E-4CF1-B6DE-EAD1BC7E2F23}" type="slidenum">
              <a:rPr lang="en-US" smtClean="0"/>
              <a:t>‹#›</a:t>
            </a:fld>
            <a:endParaRPr lang="en-US"/>
          </a:p>
        </p:txBody>
      </p:sp>
    </p:spTree>
    <p:extLst>
      <p:ext uri="{BB962C8B-B14F-4D97-AF65-F5344CB8AC3E}">
        <p14:creationId xmlns:p14="http://schemas.microsoft.com/office/powerpoint/2010/main" val="20691434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7EA50B-1C38-4306-94AC-45E9AC951D12}"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127D96-E88E-4CF1-B6DE-EAD1BC7E2F23}" type="slidenum">
              <a:rPr lang="en-US" smtClean="0"/>
              <a:t>‹#›</a:t>
            </a:fld>
            <a:endParaRPr lang="en-US"/>
          </a:p>
        </p:txBody>
      </p:sp>
    </p:spTree>
    <p:extLst>
      <p:ext uri="{BB962C8B-B14F-4D97-AF65-F5344CB8AC3E}">
        <p14:creationId xmlns:p14="http://schemas.microsoft.com/office/powerpoint/2010/main" val="926707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27EA50B-1C38-4306-94AC-45E9AC951D12}" type="datetimeFigureOut">
              <a:rPr lang="en-US" smtClean="0"/>
              <a:t>12/7/2020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BB127D96-E88E-4CF1-B6DE-EAD1BC7E2F23}" type="slidenum">
              <a:rPr lang="en-US" smtClean="0"/>
              <a:t>‹#›</a:t>
            </a:fld>
            <a:endParaRPr lang="en-US"/>
          </a:p>
        </p:txBody>
      </p:sp>
    </p:spTree>
    <p:extLst>
      <p:ext uri="{BB962C8B-B14F-4D97-AF65-F5344CB8AC3E}">
        <p14:creationId xmlns:p14="http://schemas.microsoft.com/office/powerpoint/2010/main" val="206587993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854700"/>
          </a:xfrm>
        </p:spPr>
        <p:txBody>
          <a:bodyPr>
            <a:normAutofit/>
          </a:bodyPr>
          <a:lstStyle/>
          <a:p>
            <a:pPr algn="ctr"/>
            <a:br>
              <a:rPr lang="en-US" dirty="0"/>
            </a:br>
            <a:br>
              <a:rPr lang="en-US" dirty="0"/>
            </a:br>
            <a:br>
              <a:rPr lang="en-US" dirty="0"/>
            </a:br>
            <a:br>
              <a:rPr lang="en-US" dirty="0"/>
            </a:br>
            <a:br>
              <a:rPr lang="en-US" dirty="0"/>
            </a:br>
            <a:r>
              <a:rPr lang="en-US" dirty="0"/>
              <a:t>BIRTHRIGHT CITIZENSHIP </a:t>
            </a:r>
          </a:p>
        </p:txBody>
      </p:sp>
    </p:spTree>
    <p:extLst>
      <p:ext uri="{BB962C8B-B14F-4D97-AF65-F5344CB8AC3E}">
        <p14:creationId xmlns:p14="http://schemas.microsoft.com/office/powerpoint/2010/main" val="1429639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INTRODUCTION</a:t>
            </a:r>
          </a:p>
        </p:txBody>
      </p:sp>
      <p:sp>
        <p:nvSpPr>
          <p:cNvPr id="5" name="Content Placeholder 4"/>
          <p:cNvSpPr>
            <a:spLocks noGrp="1"/>
          </p:cNvSpPr>
          <p:nvPr>
            <p:ph idx="1"/>
          </p:nvPr>
        </p:nvSpPr>
        <p:spPr/>
        <p:txBody>
          <a:bodyPr>
            <a:normAutofit fontScale="92500" lnSpcReduction="10000"/>
          </a:bodyPr>
          <a:lstStyle/>
          <a:p>
            <a:r>
              <a:rPr lang="en-US" dirty="0"/>
              <a:t>Citizenship of any nation can be defined as the status of that person to that country as a citizen. Every country has their own rules and regulation to be the citizen.</a:t>
            </a:r>
          </a:p>
          <a:p>
            <a:r>
              <a:rPr lang="en-US" dirty="0"/>
              <a:t>In United States there are only few ways to get the citizenship, one is citizenship through their parents in this every child of U.S citizen whether they are born anywhere in the world but they are born from American father or American mother they are allowed to get the citizenship. </a:t>
            </a:r>
          </a:p>
          <a:p>
            <a:r>
              <a:rPr lang="en-US" dirty="0"/>
              <a:t>Another one is citizenship by naturalization, this is the way in which many immigrant make their citizenship by following certain criteria and the final one is citizenship by birth, anybody who is born inside the United States boundary is eligible to get the citizenship of this country. </a:t>
            </a:r>
          </a:p>
          <a:p>
            <a:r>
              <a:rPr lang="en-US" dirty="0"/>
              <a:t>As we know the history of United States back in a day before the colonize the movement of Immigrants to this country increases every other day, for the development to the victory in war immigrant had played the vital role. </a:t>
            </a:r>
          </a:p>
        </p:txBody>
      </p:sp>
    </p:spTree>
    <p:extLst>
      <p:ext uri="{BB962C8B-B14F-4D97-AF65-F5344CB8AC3E}">
        <p14:creationId xmlns:p14="http://schemas.microsoft.com/office/powerpoint/2010/main" val="1384879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INTRODUCTON CONTINUATION</a:t>
            </a:r>
          </a:p>
        </p:txBody>
      </p:sp>
      <p:sp>
        <p:nvSpPr>
          <p:cNvPr id="3" name="Content Placeholder 2"/>
          <p:cNvSpPr>
            <a:spLocks noGrp="1"/>
          </p:cNvSpPr>
          <p:nvPr>
            <p:ph idx="1"/>
          </p:nvPr>
        </p:nvSpPr>
        <p:spPr/>
        <p:txBody>
          <a:bodyPr>
            <a:normAutofit fontScale="92500"/>
          </a:bodyPr>
          <a:lstStyle/>
          <a:p>
            <a:r>
              <a:rPr lang="en-US" dirty="0"/>
              <a:t>Although immigrant help this country in many parts of history but there always comes the debates between the person about the rights of immigrants. </a:t>
            </a:r>
          </a:p>
          <a:p>
            <a:r>
              <a:rPr lang="en-US" dirty="0"/>
              <a:t>America become independent in 1776, there were many immigrants in America. At that time no other people is considered as American, the only Americans are white person so after some years in 1790 Congress implement the new law for citizenship which is called as Naturalization Act of 1790, but this bill is only good for free white people it restrict the immigrants and other race people from becoming a citizen but it allows the free white person who lived in USA for at least two years and have go history while they stay.</a:t>
            </a:r>
          </a:p>
          <a:p>
            <a:r>
              <a:rPr lang="en-US" dirty="0"/>
              <a:t>The voice against the differentiate between the white and black for the citizenship enters to the Supreme Court in 1857 by Dred Scott, as a suing for the freedom because of being different race.  But the court decide with majority that no other person can be citizen no matter where they were born in this country.</a:t>
            </a:r>
          </a:p>
        </p:txBody>
      </p:sp>
    </p:spTree>
    <p:extLst>
      <p:ext uri="{BB962C8B-B14F-4D97-AF65-F5344CB8AC3E}">
        <p14:creationId xmlns:p14="http://schemas.microsoft.com/office/powerpoint/2010/main" val="313627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AFTER CIVIL WAR</a:t>
            </a:r>
          </a:p>
        </p:txBody>
      </p:sp>
      <p:sp>
        <p:nvSpPr>
          <p:cNvPr id="5" name="Content Placeholder 4"/>
          <p:cNvSpPr>
            <a:spLocks noGrp="1"/>
          </p:cNvSpPr>
          <p:nvPr>
            <p:ph idx="1"/>
          </p:nvPr>
        </p:nvSpPr>
        <p:spPr/>
        <p:txBody>
          <a:bodyPr>
            <a:normAutofit fontScale="85000" lnSpcReduction="10000"/>
          </a:bodyPr>
          <a:lstStyle/>
          <a:p>
            <a:r>
              <a:rPr lang="en-US" dirty="0"/>
              <a:t>But the big change came right after civil war when the Congress pass the civil right and in 1868 the main relief to the immigrants came as 14th amendment which extend the citizenship by birth, although there are many argument in the favor and against the amendment.</a:t>
            </a:r>
          </a:p>
          <a:p>
            <a:pPr marL="0" indent="0">
              <a:buNone/>
            </a:pPr>
            <a:r>
              <a:rPr lang="en-US" i="1" u="sng" dirty="0"/>
              <a:t>14</a:t>
            </a:r>
            <a:r>
              <a:rPr lang="en-US" i="1" u="sng" baseline="30000" dirty="0"/>
              <a:t>TH</a:t>
            </a:r>
            <a:r>
              <a:rPr lang="en-US" i="1" u="sng" dirty="0"/>
              <a:t> AMENDMENT </a:t>
            </a:r>
          </a:p>
          <a:p>
            <a:r>
              <a:rPr lang="en-US" dirty="0"/>
              <a:t>Just after the civil war the 14th Amendment gives certain rights in the citizenship to the African Americans who were treated differently by Naturalization Act of 1790. This amendment open door to the person who was born in United States were granted to be citizenship whether their parents is living in U.S.A as a legal or illegal. Even after the 14th amendment there is always debate to the right of citizenship by birth. </a:t>
            </a:r>
          </a:p>
          <a:p>
            <a:r>
              <a:rPr lang="en-US" dirty="0"/>
              <a:t>This argument reaches to the top when a Chinese man who was born in American land Wong Kim Ark but both of his parents were not a U.S citizen was stopped by the immigration officer to enter to America after he was coming back from China. After that incident his lawyer file a case which goes to the Supreme Court of America where his lawyer use the 14th amendment where it was clearly mentioned about the right of the person to be the citizen if the person was born in United State lands no matter whether his/her parents is a citizen or not.</a:t>
            </a:r>
          </a:p>
        </p:txBody>
      </p:sp>
    </p:spTree>
    <p:extLst>
      <p:ext uri="{BB962C8B-B14F-4D97-AF65-F5344CB8AC3E}">
        <p14:creationId xmlns:p14="http://schemas.microsoft.com/office/powerpoint/2010/main" val="615303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COURT DECISIONS</a:t>
            </a:r>
          </a:p>
        </p:txBody>
      </p:sp>
      <p:sp>
        <p:nvSpPr>
          <p:cNvPr id="3" name="Content Placeholder 2"/>
          <p:cNvSpPr>
            <a:spLocks noGrp="1"/>
          </p:cNvSpPr>
          <p:nvPr>
            <p:ph idx="1"/>
          </p:nvPr>
        </p:nvSpPr>
        <p:spPr/>
        <p:txBody>
          <a:bodyPr>
            <a:normAutofit lnSpcReduction="10000"/>
          </a:bodyPr>
          <a:lstStyle/>
          <a:p>
            <a:r>
              <a:rPr lang="en-US" dirty="0"/>
              <a:t>The Court give the decision in the favor of Kim by the majority opinion among the judges and the decision is use as the precedent for further cases.  Later in another cases Regan v. King. The cases of Japanese American use the reference from Kim’s case and give the decision. </a:t>
            </a:r>
          </a:p>
          <a:p>
            <a:r>
              <a:rPr lang="en-US" dirty="0"/>
              <a:t>This is not the only time there is conflict between birthright citizenship, but every time there is conflict Kim’s case decision is used as precedent in the court and the 14th amendment.</a:t>
            </a:r>
          </a:p>
          <a:p>
            <a:r>
              <a:rPr lang="en-US" dirty="0"/>
              <a:t>Since the 14th amendment there is always some kind of controversies going on for birthright citizenship. As we all listen before the Presidential election of 2016, President Trump always talk about the birthright citizenship, during the speech in Orlando he use the word anchor babies to the babies born from undocumented parents and he added that the birthright citizenship for the anchor babies will come to the end and he will do that. </a:t>
            </a:r>
          </a:p>
        </p:txBody>
      </p:sp>
    </p:spTree>
    <p:extLst>
      <p:ext uri="{BB962C8B-B14F-4D97-AF65-F5344CB8AC3E}">
        <p14:creationId xmlns:p14="http://schemas.microsoft.com/office/powerpoint/2010/main" val="1728282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PRESIDENTIAL ELECTION</a:t>
            </a:r>
          </a:p>
        </p:txBody>
      </p:sp>
      <p:sp>
        <p:nvSpPr>
          <p:cNvPr id="3" name="Content Placeholder 2"/>
          <p:cNvSpPr>
            <a:spLocks noGrp="1"/>
          </p:cNvSpPr>
          <p:nvPr>
            <p:ph idx="1"/>
          </p:nvPr>
        </p:nvSpPr>
        <p:spPr/>
        <p:txBody>
          <a:bodyPr>
            <a:normAutofit fontScale="92500" lnSpcReduction="10000"/>
          </a:bodyPr>
          <a:lstStyle/>
          <a:p>
            <a:r>
              <a:rPr lang="en-US" dirty="0"/>
              <a:t>As the outcome of the promises during presidential election camping President Trump in October,30, 2018 while having an interview he says that he is going to use an executive order to stop the birthright citizenship to the babies born from non-American. </a:t>
            </a:r>
          </a:p>
          <a:p>
            <a:r>
              <a:rPr lang="en-US" dirty="0"/>
              <a:t>He added “it’s ridiculous and it has to end”  The executive order is on the way and it will come, President Trump. </a:t>
            </a:r>
          </a:p>
          <a:p>
            <a:r>
              <a:rPr lang="en-US" dirty="0"/>
              <a:t>Although President want to issue the executive order but as per the constitution and 14th amendment it is clearly mentioned  that all those who was born inside the country boundary or born in United States is treated equally and all has the right to be citizen, he has not the right to change the laws written in constitution. </a:t>
            </a:r>
          </a:p>
          <a:p>
            <a:r>
              <a:rPr lang="en-US" dirty="0"/>
              <a:t>The right given by the constitution can only be replaced by the members of congress not by executive order. Just after the President interview House Speaker Paul D. Ryan added during an interview that Trump can’t use the executive to stop the birthright citizenship. </a:t>
            </a:r>
          </a:p>
        </p:txBody>
      </p:sp>
    </p:spTree>
    <p:extLst>
      <p:ext uri="{BB962C8B-B14F-4D97-AF65-F5344CB8AC3E}">
        <p14:creationId xmlns:p14="http://schemas.microsoft.com/office/powerpoint/2010/main" val="1077364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TRUMP PROPOSAL</a:t>
            </a:r>
          </a:p>
        </p:txBody>
      </p:sp>
      <p:sp>
        <p:nvSpPr>
          <p:cNvPr id="3" name="Content Placeholder 2"/>
          <p:cNvSpPr>
            <a:spLocks noGrp="1"/>
          </p:cNvSpPr>
          <p:nvPr>
            <p:ph idx="1"/>
          </p:nvPr>
        </p:nvSpPr>
        <p:spPr/>
        <p:txBody>
          <a:bodyPr>
            <a:normAutofit fontScale="92500" lnSpcReduction="20000"/>
          </a:bodyPr>
          <a:lstStyle/>
          <a:p>
            <a:r>
              <a:rPr lang="en-US" dirty="0"/>
              <a:t>Trump proposal will need to the change of constitution of America, which will not likely to success.</a:t>
            </a:r>
          </a:p>
          <a:p>
            <a:r>
              <a:rPr lang="en-US" dirty="0"/>
              <a:t>Although The president was stopped by the constitutional wall, but he is always against the </a:t>
            </a:r>
            <a:r>
              <a:rPr lang="en-US"/>
              <a:t>birthright citizenship(Allman, 2020). </a:t>
            </a:r>
            <a:r>
              <a:rPr lang="en-US" dirty="0"/>
              <a:t>In a survey done by the Pew Research Center in September 2015.</a:t>
            </a:r>
          </a:p>
          <a:p>
            <a:r>
              <a:rPr lang="en-US" dirty="0"/>
              <a:t>About the agreeing and disagreeing to change the constitution for birthright citizenship from illegal parents. Among the survey 53 Percentage of Republican and 23 percentage of Democrat are in the favor to change the constitution for birthright citizenship.</a:t>
            </a:r>
          </a:p>
          <a:p>
            <a:r>
              <a:rPr lang="en-US" dirty="0"/>
              <a:t>Lets go back before the civil war, the slavery system in America was the main but after the end of civil war and the 14th amendment of constitution guaranteed all the people in United States as equally protected by the law that person born or naturalized are granted to be the citizenship.  After the amendment, the slaves were benefited by the amendment and got the birthright and naturalized citizenship. </a:t>
            </a:r>
          </a:p>
        </p:txBody>
      </p:sp>
    </p:spTree>
    <p:extLst>
      <p:ext uri="{BB962C8B-B14F-4D97-AF65-F5344CB8AC3E}">
        <p14:creationId xmlns:p14="http://schemas.microsoft.com/office/powerpoint/2010/main" val="540346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PER THE DEBATE</a:t>
            </a:r>
          </a:p>
        </p:txBody>
      </p:sp>
      <p:sp>
        <p:nvSpPr>
          <p:cNvPr id="3" name="Content Placeholder 2"/>
          <p:cNvSpPr>
            <a:spLocks noGrp="1"/>
          </p:cNvSpPr>
          <p:nvPr>
            <p:ph idx="1"/>
          </p:nvPr>
        </p:nvSpPr>
        <p:spPr/>
        <p:txBody>
          <a:bodyPr>
            <a:normAutofit fontScale="92500" lnSpcReduction="20000"/>
          </a:bodyPr>
          <a:lstStyle/>
          <a:p>
            <a:r>
              <a:rPr lang="en-US" dirty="0"/>
              <a:t>AS per the debate if the Birthright Citizenship was abolished just imagine what could happen. It will be good for the native American and their children’s, like presently we can see  too many children from immigrants were able to get the top position on a multinational companies just one name </a:t>
            </a:r>
            <a:r>
              <a:rPr lang="en-US" dirty="0" err="1"/>
              <a:t>Satya</a:t>
            </a:r>
            <a:r>
              <a:rPr lang="en-US" dirty="0"/>
              <a:t> </a:t>
            </a:r>
            <a:r>
              <a:rPr lang="en-US" dirty="0" err="1"/>
              <a:t>Nadella</a:t>
            </a:r>
            <a:r>
              <a:rPr lang="en-US" dirty="0"/>
              <a:t> The former CEO OF Microsoft, Who is am immigrants who came to this country and in an interview he mention that the movement of people to other country will be possible only if that country is immigrant friendly country and he voices his concerned about the immigration policies. He is just an example beside him I want to add one more example. </a:t>
            </a:r>
          </a:p>
          <a:p>
            <a:r>
              <a:rPr lang="en-US" dirty="0"/>
              <a:t>I work in a warehouse where have many co-workers, among those many workers I can say that almost 90 percentage of the people work there is either immigrants or son/daughter of immigrants. Just imagine all those immigrants are here working hard to live their life and as well as helping to grow the economy of this country and thinking their kids better future if the citizenship right is abolished then we can see the movement of immigrants will decreases day by day which will show the impact in the growth of economy of this  country.</a:t>
            </a:r>
          </a:p>
        </p:txBody>
      </p:sp>
    </p:spTree>
    <p:extLst>
      <p:ext uri="{BB962C8B-B14F-4D97-AF65-F5344CB8AC3E}">
        <p14:creationId xmlns:p14="http://schemas.microsoft.com/office/powerpoint/2010/main" val="1253277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 </a:t>
            </a:r>
          </a:p>
        </p:txBody>
      </p:sp>
      <p:sp>
        <p:nvSpPr>
          <p:cNvPr id="3" name="Content Placeholder 2"/>
          <p:cNvSpPr>
            <a:spLocks noGrp="1"/>
          </p:cNvSpPr>
          <p:nvPr>
            <p:ph idx="1"/>
          </p:nvPr>
        </p:nvSpPr>
        <p:spPr/>
        <p:txBody>
          <a:bodyPr>
            <a:normAutofit fontScale="92500" lnSpcReduction="20000"/>
          </a:bodyPr>
          <a:lstStyle/>
          <a:p>
            <a:r>
              <a:rPr lang="en-US" dirty="0"/>
              <a:t>Although everybody needs to follow the constitution of the country, nobody can go against the constitution whether the rule is in their favor or against them, you should be under the law. </a:t>
            </a:r>
          </a:p>
          <a:p>
            <a:r>
              <a:rPr lang="en-US" dirty="0"/>
              <a:t>It does not matter whether you are the President you have to go through the legal way to change the rule, just like the President Trump who want to stop the birthright citizenship. </a:t>
            </a:r>
          </a:p>
          <a:p>
            <a:r>
              <a:rPr lang="en-US" dirty="0"/>
              <a:t>He is not the only one who wants to stop birthright citizenship there are many politician, lawyers, and others whom we can listen sometime talking about it but they are stopped by the constitution. Another president John F. Kennedy call this country as the nation of immigrants. </a:t>
            </a:r>
          </a:p>
          <a:p>
            <a:r>
              <a:rPr lang="en-US" dirty="0"/>
              <a:t>Being the people of this nation, we should honor the constitution and 14th amendment which gives the legal rights to all the babies who was born in this country.to be the country number one like todays the role immigrants play should not be forgettable so the right provided by the 14th amendment about birthright citizenship should not be abolished otherwise the country will face many problems. </a:t>
            </a:r>
          </a:p>
        </p:txBody>
      </p:sp>
    </p:spTree>
    <p:extLst>
      <p:ext uri="{BB962C8B-B14F-4D97-AF65-F5344CB8AC3E}">
        <p14:creationId xmlns:p14="http://schemas.microsoft.com/office/powerpoint/2010/main" val="2125254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a:t>
            </a:r>
          </a:p>
        </p:txBody>
      </p:sp>
      <p:sp>
        <p:nvSpPr>
          <p:cNvPr id="3" name="Content Placeholder 2"/>
          <p:cNvSpPr>
            <a:spLocks noGrp="1"/>
          </p:cNvSpPr>
          <p:nvPr>
            <p:ph idx="1"/>
          </p:nvPr>
        </p:nvSpPr>
        <p:spPr/>
        <p:txBody>
          <a:bodyPr/>
          <a:lstStyle/>
          <a:p>
            <a:r>
              <a:rPr lang="en-US" dirty="0"/>
              <a:t>Allman, T. (2020). Birthright citizenship. San Diego, </a:t>
            </a:r>
            <a:r>
              <a:rPr lang="en-US" dirty="0" err="1"/>
              <a:t>Ca</a:t>
            </a:r>
            <a:r>
              <a:rPr lang="en-US" dirty="0"/>
              <a:t>: </a:t>
            </a:r>
            <a:r>
              <a:rPr lang="en-US" dirty="0" err="1"/>
              <a:t>Referencepoint</a:t>
            </a:r>
            <a:r>
              <a:rPr lang="en-US" dirty="0"/>
              <a:t> Press, Inc.</a:t>
            </a:r>
          </a:p>
        </p:txBody>
      </p:sp>
    </p:spTree>
    <p:extLst>
      <p:ext uri="{BB962C8B-B14F-4D97-AF65-F5344CB8AC3E}">
        <p14:creationId xmlns:p14="http://schemas.microsoft.com/office/powerpoint/2010/main" val="190785559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20</TotalTime>
  <Words>1543</Words>
  <Application>Microsoft Office PowerPoint</Application>
  <PresentationFormat>Widescreen</PresentationFormat>
  <Paragraphs>39</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     BIRTHRIGHT CITIZENSHIP </vt:lpstr>
      <vt:lpstr>INTRODUCTION</vt:lpstr>
      <vt:lpstr>INTRODUCTON CONTINUATION</vt:lpstr>
      <vt:lpstr>AFTER CIVIL WAR</vt:lpstr>
      <vt:lpstr>COURT DECISIONS</vt:lpstr>
      <vt:lpstr>PRESIDENTIAL ELECTION</vt:lpstr>
      <vt:lpstr>TRUMP PROPOSAL</vt:lpstr>
      <vt:lpstr>AS PER THE DEBATE</vt:lpstr>
      <vt:lpstr>CONCLUSION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BIRTHRIGHT CITIZENSHIP </dc:title>
  <dc:creator>Bryo</dc:creator>
  <cp:lastModifiedBy>254716226303</cp:lastModifiedBy>
  <cp:revision>17</cp:revision>
  <dcterms:created xsi:type="dcterms:W3CDTF">2020-12-05T16:40:47Z</dcterms:created>
  <dcterms:modified xsi:type="dcterms:W3CDTF">2020-12-07T12:02:54Z</dcterms:modified>
</cp:coreProperties>
</file>